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25B2"/>
    <a:srgbClr val="777777"/>
    <a:srgbClr val="808080"/>
    <a:srgbClr val="D1D3D4"/>
    <a:srgbClr val="CE1432"/>
    <a:srgbClr val="002B64"/>
    <a:srgbClr val="00A0E3"/>
    <a:srgbClr val="A6CE39"/>
    <a:srgbClr val="FFCB05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DC5ED2-19F3-601B-5E0B-49CE529E6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F5D1135-B8ED-5FF7-F3ED-FC0F54A7D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6A9EB26-DE2B-9F26-D50A-5AEF19EA3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B4B0-1B6F-4107-A072-B6FA44F4F774}" type="datetimeFigureOut">
              <a:rPr lang="tr-TR" smtClean="0"/>
              <a:t>30.07.2024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0DA6665-B1FC-53AF-F307-BA9E1A20C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20581FD-AD54-1E22-D371-2E6831C2E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CA3-7DE2-4C6A-8A14-40071F18ED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400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79D7E9-6548-B706-B196-D9F10C27C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2E49505-54CF-7D71-BE50-FE6CB07DC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4B2E82D-55B8-060B-AC1C-2733580C1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B4B0-1B6F-4107-A072-B6FA44F4F774}" type="datetimeFigureOut">
              <a:rPr lang="tr-TR" smtClean="0"/>
              <a:t>30.07.2024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C3B4F1D-74B1-31A8-2FB8-5549D2491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9C9F338-09D3-1E1F-AAE7-336381D65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CA3-7DE2-4C6A-8A14-40071F18ED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580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40FB755-DA6B-290F-C0C5-000482BFD8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5032F54-217E-1FF5-9D9D-B0528BD96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8DADCF6-5940-379F-74AE-B6A46E51E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B4B0-1B6F-4107-A072-B6FA44F4F774}" type="datetimeFigureOut">
              <a:rPr lang="tr-TR" smtClean="0"/>
              <a:t>30.07.2024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D8256B5-9698-1FAA-45C2-021AD32E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BDCABDE-CC5A-EF91-906E-07FBEE5AC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CA3-7DE2-4C6A-8A14-40071F18ED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308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AE7E17-7381-65C2-9114-E59C3F713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663F652-BE16-629D-8504-A045021CC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29DFB94-EEB9-3093-2ACE-8D0077690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B4B0-1B6F-4107-A072-B6FA44F4F774}" type="datetimeFigureOut">
              <a:rPr lang="tr-TR" smtClean="0"/>
              <a:t>30.07.2024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6CAB9EC-4C17-9B8F-E7E4-DB208C50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30B925-3B49-D6A6-321F-514964AE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CA3-7DE2-4C6A-8A14-40071F18ED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895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F2703F-17A7-B7E9-1E01-2905FB9C5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A955BF2-AA59-94D6-796F-EE7ABCDC7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6942A2E-246C-23A7-B5FF-1703D2CAA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B4B0-1B6F-4107-A072-B6FA44F4F774}" type="datetimeFigureOut">
              <a:rPr lang="tr-TR" smtClean="0"/>
              <a:t>30.07.2024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E4A79A9-1EC3-C447-C3CA-19748EA5D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28D29DD-3E2F-827D-E1DB-2068E12F4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CA3-7DE2-4C6A-8A14-40071F18ED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743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F44A2B-8DA5-6480-CD88-7F9B497E3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4B836C-942B-19DA-DA07-19F24F21F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3390CAA-9EC4-3659-D098-AAE4252CF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CAC9F1D-A580-0E49-C054-D97570427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B4B0-1B6F-4107-A072-B6FA44F4F774}" type="datetimeFigureOut">
              <a:rPr lang="tr-TR" smtClean="0"/>
              <a:t>30.07.2024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0B97EBE-6EED-540E-E39D-B01F94ADF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FAE970C-AA9D-6DE5-7A79-743ED9F7F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CA3-7DE2-4C6A-8A14-40071F18ED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906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2AA75F-4EE6-DCF9-C8B4-679829E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6E3A6C9-5AA6-A7DB-ED7A-CA45D8ABB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1356DDA-B899-C542-B1C1-068A8AC3B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C86EA7A-39EB-B7B7-8779-7272761DF4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5DE0BA3-4773-BF12-DFC6-69CFD406B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CA34D9E-C46B-30E7-E6A3-C88E4C68F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B4B0-1B6F-4107-A072-B6FA44F4F774}" type="datetimeFigureOut">
              <a:rPr lang="tr-TR" smtClean="0"/>
              <a:t>30.07.2024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5EB5CFF-0B75-DA31-7720-03747FFA9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4CDE229-C0B2-20D4-D07B-612031D82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CA3-7DE2-4C6A-8A14-40071F18ED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465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1C54AD-E377-7EBB-801A-B1BFF13CB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8DA7D5B-8ED0-1B21-6581-15ED9CFF9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B4B0-1B6F-4107-A072-B6FA44F4F774}" type="datetimeFigureOut">
              <a:rPr lang="tr-TR" smtClean="0"/>
              <a:t>30.07.2024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A04B84B-F49B-168E-4B1F-0D2571889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479396F-0E69-408D-268F-AB1205D0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CA3-7DE2-4C6A-8A14-40071F18ED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917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F2DFBC4-B0E6-80F0-CC19-93EAFB608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B4B0-1B6F-4107-A072-B6FA44F4F774}" type="datetimeFigureOut">
              <a:rPr lang="tr-TR" smtClean="0"/>
              <a:t>30.07.2024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A10362A-09F9-76B1-C438-6942BC860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6A79B98-9A38-23E3-5810-08D582209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CA3-7DE2-4C6A-8A14-40071F18ED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2458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91311F-709B-040F-BCEF-1F50A9B20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1B0202-2131-9665-51BB-F98EB6161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1F8D910-627B-B91D-3525-03DFD4878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CB52BC4-558B-4029-B6D9-8D7A233D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B4B0-1B6F-4107-A072-B6FA44F4F774}" type="datetimeFigureOut">
              <a:rPr lang="tr-TR" smtClean="0"/>
              <a:t>30.07.2024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E25173F-1AB8-080E-6E70-0A7612CED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49A1C05-C3EE-3FE8-A65E-2C12059AC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CA3-7DE2-4C6A-8A14-40071F18ED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859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D5CC83-1A9A-FECB-0363-CFFEE6A5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8273CF2-3F4A-0C9C-AF82-EB7C81E3F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A276369-748B-5E6E-CB70-9A99A99F2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D0C4FC9-0D2D-0D8A-FD16-FEB833743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B4B0-1B6F-4107-A072-B6FA44F4F774}" type="datetimeFigureOut">
              <a:rPr lang="tr-TR" smtClean="0"/>
              <a:t>30.07.2024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BC2299B-BDFF-8E03-3BA3-D7220A35F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7066E73-369A-A69C-AAD8-B07C4F78E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CA3-7DE2-4C6A-8A14-40071F18ED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0110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53A7F35C-BE15-DB66-B922-80812EB4B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F3C9E4E-4E50-1762-0EFA-48E434796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FE6AB73-D21D-E137-A0E7-73EB0D0F50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D2B4B0-1B6F-4107-A072-B6FA44F4F774}" type="datetimeFigureOut">
              <a:rPr lang="tr-TR" smtClean="0"/>
              <a:t>30.07.2024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1A137E9-A154-815D-3027-C46F55D4D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AA6E6E2-AFAC-CBEA-9059-28B82F3D2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6AECA3-7DE2-4C6A-8A14-40071F18ED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56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Tasarım">
            <a:extLst>
              <a:ext uri="{FF2B5EF4-FFF2-40B4-BE49-F238E27FC236}">
                <a16:creationId xmlns:a16="http://schemas.microsoft.com/office/drawing/2014/main" id="{AEFBFBDE-DBCD-1559-9D55-9DB62C1E4EB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6186000" cy="6858000"/>
            <a:chOff x="0" y="0"/>
            <a:chExt cx="6186000" cy="6858000"/>
          </a:xfrm>
        </p:grpSpPr>
        <p:pic>
          <p:nvPicPr>
            <p:cNvPr id="7" name="Mezuniyet" descr="kitap, iç mekan, sanat içeren bir resim&#10;&#10;Açıklama otomatik olarak oluşturuldu">
              <a:extLst>
                <a:ext uri="{FF2B5EF4-FFF2-40B4-BE49-F238E27FC236}">
                  <a16:creationId xmlns:a16="http://schemas.microsoft.com/office/drawing/2014/main" id="{D9EC7AA2-D65F-FBAB-22F1-0A925EC33B5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duotone>
                <a:prstClr val="black"/>
                <a:srgbClr val="9325B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814"/>
            <a:stretch/>
          </p:blipFill>
          <p:spPr>
            <a:xfrm>
              <a:off x="0" y="0"/>
              <a:ext cx="6096000" cy="6858000"/>
            </a:xfrm>
            <a:prstGeom prst="rect">
              <a:avLst/>
            </a:prstGeom>
          </p:spPr>
        </p:pic>
        <p:sp>
          <p:nvSpPr>
            <p:cNvPr id="50" name="P186C">
              <a:extLst>
                <a:ext uri="{FF2B5EF4-FFF2-40B4-BE49-F238E27FC236}">
                  <a16:creationId xmlns:a16="http://schemas.microsoft.com/office/drawing/2014/main" id="{5B612A1B-7923-E823-5FCD-CF92B3470A8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96000" y="0"/>
              <a:ext cx="90000" cy="1144800"/>
            </a:xfrm>
            <a:prstGeom prst="rect">
              <a:avLst/>
            </a:prstGeom>
            <a:solidFill>
              <a:srgbClr val="CE143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P716C">
              <a:extLst>
                <a:ext uri="{FF2B5EF4-FFF2-40B4-BE49-F238E27FC236}">
                  <a16:creationId xmlns:a16="http://schemas.microsoft.com/office/drawing/2014/main" id="{1AFF780C-0326-4987-3F46-2692FD938AA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96000" y="1144800"/>
              <a:ext cx="90000" cy="1144800"/>
            </a:xfrm>
            <a:prstGeom prst="rect">
              <a:avLst/>
            </a:prstGeom>
            <a:solidFill>
              <a:srgbClr val="F5822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P123C">
              <a:extLst>
                <a:ext uri="{FF2B5EF4-FFF2-40B4-BE49-F238E27FC236}">
                  <a16:creationId xmlns:a16="http://schemas.microsoft.com/office/drawing/2014/main" id="{71F38B30-0875-C05E-D597-389760B74B6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96000" y="2284200"/>
              <a:ext cx="90000" cy="1144800"/>
            </a:xfrm>
            <a:prstGeom prst="rect">
              <a:avLst/>
            </a:prstGeom>
            <a:solidFill>
              <a:srgbClr val="FFCB0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P375C">
              <a:extLst>
                <a:ext uri="{FF2B5EF4-FFF2-40B4-BE49-F238E27FC236}">
                  <a16:creationId xmlns:a16="http://schemas.microsoft.com/office/drawing/2014/main" id="{EA1A5D6A-608E-4CAC-492B-EC89D5CBEC4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96000" y="3429000"/>
              <a:ext cx="90000" cy="1144800"/>
            </a:xfrm>
            <a:prstGeom prst="rect">
              <a:avLst/>
            </a:prstGeom>
            <a:solidFill>
              <a:srgbClr val="A6CE3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PPRCYAN">
              <a:extLst>
                <a:ext uri="{FF2B5EF4-FFF2-40B4-BE49-F238E27FC236}">
                  <a16:creationId xmlns:a16="http://schemas.microsoft.com/office/drawing/2014/main" id="{59566E20-D175-71E8-A4FB-7C9AF3273B2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96000" y="4568400"/>
              <a:ext cx="90000" cy="1144800"/>
            </a:xfrm>
            <a:prstGeom prst="rect">
              <a:avLst/>
            </a:prstGeom>
            <a:solidFill>
              <a:srgbClr val="00A0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P287C">
              <a:extLst>
                <a:ext uri="{FF2B5EF4-FFF2-40B4-BE49-F238E27FC236}">
                  <a16:creationId xmlns:a16="http://schemas.microsoft.com/office/drawing/2014/main" id="{F1D02DBD-8ADA-9ADC-A840-64C90CF0241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96000" y="5713200"/>
              <a:ext cx="90000" cy="1144800"/>
            </a:xfrm>
            <a:prstGeom prst="rect">
              <a:avLst/>
            </a:prstGeom>
            <a:solidFill>
              <a:srgbClr val="002B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6" name="Tezin adı">
            <a:extLst>
              <a:ext uri="{FF2B5EF4-FFF2-40B4-BE49-F238E27FC236}">
                <a16:creationId xmlns:a16="http://schemas.microsoft.com/office/drawing/2014/main" id="{E59DE507-7D6B-5DE8-32A3-72E6D901D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4800" y="2001456"/>
            <a:ext cx="5287195" cy="2855088"/>
          </a:xfrm>
        </p:spPr>
        <p:txBody>
          <a:bodyPr anchor="ctr">
            <a:normAutofit/>
          </a:bodyPr>
          <a:lstStyle/>
          <a:p>
            <a:pPr>
              <a:lnSpc>
                <a:spcPct val="114000"/>
              </a:lnSpc>
            </a:pPr>
            <a:r>
              <a:rPr lang="tr-TR" sz="280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Tezin adını buraya yazınız.</a:t>
            </a:r>
          </a:p>
        </p:txBody>
      </p:sp>
      <p:sp>
        <p:nvSpPr>
          <p:cNvPr id="67" name="Öğrenci ve danışman">
            <a:extLst>
              <a:ext uri="{FF2B5EF4-FFF2-40B4-BE49-F238E27FC236}">
                <a16:creationId xmlns:a16="http://schemas.microsoft.com/office/drawing/2014/main" id="{2CAD7C87-9D84-3699-51E7-7F0352DE8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4799" y="4856544"/>
            <a:ext cx="5287196" cy="1581912"/>
          </a:xfrm>
        </p:spPr>
        <p:txBody>
          <a:bodyPr anchor="ctr">
            <a:normAutofit/>
          </a:bodyPr>
          <a:lstStyle/>
          <a:p>
            <a:r>
              <a:rPr lang="tr-TR" sz="20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Yüksek Lisans/Doktora Tezi</a:t>
            </a:r>
          </a:p>
          <a:p>
            <a:r>
              <a:rPr lang="tr-TR" sz="20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İsminizi bu kısma yazınız.</a:t>
            </a:r>
          </a:p>
          <a:p>
            <a:r>
              <a:rPr lang="tr-TR" sz="2000" b="1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Danışman:</a:t>
            </a:r>
            <a:r>
              <a:rPr lang="tr-TR" sz="20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Tez danışmanını bu kısma yazınız.</a:t>
            </a:r>
          </a:p>
        </p:txBody>
      </p:sp>
      <p:pic>
        <p:nvPicPr>
          <p:cNvPr id="58" name="GAÜN">
            <a:extLst>
              <a:ext uri="{FF2B5EF4-FFF2-40B4-BE49-F238E27FC236}">
                <a16:creationId xmlns:a16="http://schemas.microsoft.com/office/drawing/2014/main" id="{BC3784E0-1294-C056-FCBE-A7B4F56D8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0050" y="360000"/>
            <a:ext cx="3168240" cy="1058400"/>
          </a:xfrm>
          <a:prstGeom prst="rect">
            <a:avLst/>
          </a:prstGeom>
          <a:ln w="3175">
            <a:noFill/>
          </a:ln>
        </p:spPr>
      </p:pic>
      <p:cxnSp>
        <p:nvCxnSpPr>
          <p:cNvPr id="62" name="EBE bağlayıcı">
            <a:extLst>
              <a:ext uri="{FF2B5EF4-FFF2-40B4-BE49-F238E27FC236}">
                <a16:creationId xmlns:a16="http://schemas.microsoft.com/office/drawing/2014/main" id="{04CD5E51-F3D8-964E-46C6-0C48630565DB}"/>
              </a:ext>
            </a:extLst>
          </p:cNvPr>
          <p:cNvCxnSpPr/>
          <p:nvPr/>
        </p:nvCxnSpPr>
        <p:spPr>
          <a:xfrm>
            <a:off x="9695221" y="226800"/>
            <a:ext cx="0" cy="1260000"/>
          </a:xfrm>
          <a:prstGeom prst="line">
            <a:avLst/>
          </a:prstGeom>
          <a:ln>
            <a:solidFill>
              <a:srgbClr val="9325B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EBE">
            <a:extLst>
              <a:ext uri="{FF2B5EF4-FFF2-40B4-BE49-F238E27FC236}">
                <a16:creationId xmlns:a16="http://schemas.microsoft.com/office/drawing/2014/main" id="{FBBD91C3-771B-4654-8876-651FE50235A6}"/>
              </a:ext>
            </a:extLst>
          </p:cNvPr>
          <p:cNvSpPr txBox="1"/>
          <p:nvPr/>
        </p:nvSpPr>
        <p:spPr>
          <a:xfrm>
            <a:off x="9695221" y="291600"/>
            <a:ext cx="1965655" cy="1126800"/>
          </a:xfrm>
          <a:prstGeom prst="rect">
            <a:avLst/>
          </a:prstGeom>
          <a:noFill/>
          <a:ln>
            <a:noFill/>
          </a:ln>
        </p:spPr>
        <p:txBody>
          <a:bodyPr wrap="none" lIns="172800" tIns="0" rIns="0" bIns="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rgbClr val="CE14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EĞİTİM</a:t>
            </a:r>
          </a:p>
          <a:p>
            <a:pPr algn="ctr"/>
            <a:r>
              <a:rPr lang="tr-TR" sz="2400" b="1" dirty="0">
                <a:solidFill>
                  <a:srgbClr val="CE14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BİLİMLERİ</a:t>
            </a:r>
          </a:p>
          <a:p>
            <a:pPr algn="ctr"/>
            <a:r>
              <a:rPr lang="tr-TR" sz="2400" b="1" dirty="0">
                <a:solidFill>
                  <a:srgbClr val="CE14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ENSTİTÜSÜ</a:t>
            </a:r>
          </a:p>
        </p:txBody>
      </p:sp>
    </p:spTree>
    <p:extLst>
      <p:ext uri="{BB962C8B-B14F-4D97-AF65-F5344CB8AC3E}">
        <p14:creationId xmlns:p14="http://schemas.microsoft.com/office/powerpoint/2010/main" val="735448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">
            <a:extLst>
              <a:ext uri="{FF2B5EF4-FFF2-40B4-BE49-F238E27FC236}">
                <a16:creationId xmlns:a16="http://schemas.microsoft.com/office/drawing/2014/main" id="{9021E4BE-E11B-8D0D-32FF-8F06B467C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1026958"/>
            <a:ext cx="11160000" cy="957600"/>
          </a:xfrm>
        </p:spPr>
        <p:txBody>
          <a:bodyPr>
            <a:normAutofit/>
          </a:bodyPr>
          <a:lstStyle/>
          <a:p>
            <a:pPr algn="ctr"/>
            <a:endParaRPr lang="tr-TR" sz="4000" dirty="0">
              <a:solidFill>
                <a:srgbClr val="9325B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İçerik">
            <a:extLst>
              <a:ext uri="{FF2B5EF4-FFF2-40B4-BE49-F238E27FC236}">
                <a16:creationId xmlns:a16="http://schemas.microsoft.com/office/drawing/2014/main" id="{606D2C60-44EE-B54D-94EB-AA76025E7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00" y="2141373"/>
            <a:ext cx="11160000" cy="4076601"/>
          </a:xfrm>
        </p:spPr>
        <p:txBody>
          <a:bodyPr anchor="ctr"/>
          <a:lstStyle/>
          <a:p>
            <a:endParaRPr lang="tr-T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Çerçeve">
            <a:extLst>
              <a:ext uri="{FF2B5EF4-FFF2-40B4-BE49-F238E27FC236}">
                <a16:creationId xmlns:a16="http://schemas.microsoft.com/office/drawing/2014/main" id="{ED8EEE55-A94B-36FF-56F7-2702FFC3E247}"/>
              </a:ext>
            </a:extLst>
          </p:cNvPr>
          <p:cNvSpPr/>
          <p:nvPr/>
        </p:nvSpPr>
        <p:spPr>
          <a:xfrm>
            <a:off x="336000" y="542926"/>
            <a:ext cx="11520000" cy="5928964"/>
          </a:xfrm>
          <a:prstGeom prst="rect">
            <a:avLst/>
          </a:prstGeom>
          <a:noFill/>
          <a:ln>
            <a:solidFill>
              <a:srgbClr val="D1D3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Bağlama">
            <a:extLst>
              <a:ext uri="{FF2B5EF4-FFF2-40B4-BE49-F238E27FC236}">
                <a16:creationId xmlns:a16="http://schemas.microsoft.com/office/drawing/2014/main" id="{3A7233A7-9C4B-0185-8773-FA86187B53F6}"/>
              </a:ext>
            </a:extLst>
          </p:cNvPr>
          <p:cNvSpPr/>
          <p:nvPr/>
        </p:nvSpPr>
        <p:spPr>
          <a:xfrm>
            <a:off x="5691000" y="180000"/>
            <a:ext cx="81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GAÜN Logo" descr="simge, sembol, logo, ticari marka, amblem içeren bir resim&#10;&#10;Açıklama otomatik olarak oluşturuldu">
            <a:extLst>
              <a:ext uri="{FF2B5EF4-FFF2-40B4-BE49-F238E27FC236}">
                <a16:creationId xmlns:a16="http://schemas.microsoft.com/office/drawing/2014/main" id="{4D6695A5-FA3F-4C8B-6017-AD66FA3612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467" y="306958"/>
            <a:ext cx="720000" cy="720000"/>
          </a:xfrm>
          <a:prstGeom prst="rect">
            <a:avLst/>
          </a:prstGeom>
        </p:spPr>
      </p:pic>
      <p:sp>
        <p:nvSpPr>
          <p:cNvPr id="7" name="GAÜN">
            <a:extLst>
              <a:ext uri="{FF2B5EF4-FFF2-40B4-BE49-F238E27FC236}">
                <a16:creationId xmlns:a16="http://schemas.microsoft.com/office/drawing/2014/main" id="{97C1BB93-15B5-16BC-1FE5-32FD5C0E004A}"/>
              </a:ext>
            </a:extLst>
          </p:cNvPr>
          <p:cNvSpPr txBox="1"/>
          <p:nvPr/>
        </p:nvSpPr>
        <p:spPr>
          <a:xfrm>
            <a:off x="3110502" y="588377"/>
            <a:ext cx="244131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46800" rIns="46800" rtlCol="0" anchor="ctr" anchorCtr="0">
            <a:spAutoFit/>
          </a:bodyPr>
          <a:lstStyle/>
          <a:p>
            <a:pPr algn="r"/>
            <a:r>
              <a:rPr lang="tr-TR" sz="1400" b="1" dirty="0">
                <a:solidFill>
                  <a:srgbClr val="002B6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GAZİANTEP ÜNİVERSİTESİ</a:t>
            </a:r>
          </a:p>
        </p:txBody>
      </p:sp>
      <p:sp>
        <p:nvSpPr>
          <p:cNvPr id="8" name="EBE">
            <a:extLst>
              <a:ext uri="{FF2B5EF4-FFF2-40B4-BE49-F238E27FC236}">
                <a16:creationId xmlns:a16="http://schemas.microsoft.com/office/drawing/2014/main" id="{217ABCED-5097-F28B-AA20-86A86B9FF9C4}"/>
              </a:ext>
            </a:extLst>
          </p:cNvPr>
          <p:cNvSpPr txBox="1"/>
          <p:nvPr/>
        </p:nvSpPr>
        <p:spPr>
          <a:xfrm>
            <a:off x="6602923" y="596072"/>
            <a:ext cx="2625656" cy="307777"/>
          </a:xfrm>
          <a:prstGeom prst="rect">
            <a:avLst/>
          </a:prstGeom>
          <a:solidFill>
            <a:schemeClr val="bg1"/>
          </a:solidFill>
        </p:spPr>
        <p:txBody>
          <a:bodyPr wrap="none" lIns="46800" rIns="46800" rtlCol="0" anchor="ctr" anchorCtr="0">
            <a:spAutoFit/>
          </a:bodyPr>
          <a:lstStyle/>
          <a:p>
            <a:r>
              <a:rPr lang="tr-TR" sz="1400" b="1" dirty="0">
                <a:solidFill>
                  <a:srgbClr val="CE14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EĞİTİM BİLİMLERİ ENSTİTÜSÜ</a:t>
            </a:r>
          </a:p>
        </p:txBody>
      </p:sp>
      <p:sp>
        <p:nvSpPr>
          <p:cNvPr id="9" name="WEB">
            <a:extLst>
              <a:ext uri="{FF2B5EF4-FFF2-40B4-BE49-F238E27FC236}">
                <a16:creationId xmlns:a16="http://schemas.microsoft.com/office/drawing/2014/main" id="{3EED2054-6B16-74CE-0426-84BD5A2897EC}"/>
              </a:ext>
            </a:extLst>
          </p:cNvPr>
          <p:cNvSpPr txBox="1"/>
          <p:nvPr/>
        </p:nvSpPr>
        <p:spPr>
          <a:xfrm>
            <a:off x="5551812" y="6348778"/>
            <a:ext cx="1088377" cy="246221"/>
          </a:xfrm>
          <a:prstGeom prst="rect">
            <a:avLst/>
          </a:prstGeom>
          <a:solidFill>
            <a:schemeClr val="bg1"/>
          </a:solidFill>
        </p:spPr>
        <p:txBody>
          <a:bodyPr wrap="none" lIns="46800" rIns="46800" rtlCol="0" anchor="ctr" anchorCtr="0">
            <a:spAutoFit/>
          </a:bodyPr>
          <a:lstStyle/>
          <a:p>
            <a:pPr algn="ctr"/>
            <a:r>
              <a:rPr lang="tr-TR" sz="1000" dirty="0">
                <a:solidFill>
                  <a:srgbClr val="77777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ebe.gantep.edu.tr</a:t>
            </a:r>
          </a:p>
        </p:txBody>
      </p:sp>
    </p:spTree>
    <p:extLst>
      <p:ext uri="{BB962C8B-B14F-4D97-AF65-F5344CB8AC3E}">
        <p14:creationId xmlns:p14="http://schemas.microsoft.com/office/powerpoint/2010/main" val="2974371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38</Words>
  <Application>Microsoft Office PowerPoint</Application>
  <PresentationFormat>Geniş ekran</PresentationFormat>
  <Paragraphs>10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Segoe UI</vt:lpstr>
      <vt:lpstr>Office Teması</vt:lpstr>
      <vt:lpstr>Tezin adını buraya yazınız.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Tezin adını buraya yazınız.</dc:title>
  <dc:creator>Tuğberk Melen</dc:creator>
  <cp:lastModifiedBy>çetin deniz</cp:lastModifiedBy>
  <cp:revision>4</cp:revision>
  <dcterms:created xsi:type="dcterms:W3CDTF">2024-07-26T15:09:03Z</dcterms:created>
  <dcterms:modified xsi:type="dcterms:W3CDTF">2024-07-30T08:45:10Z</dcterms:modified>
</cp:coreProperties>
</file>